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01" r:id="rId42"/>
    <p:sldId id="302" r:id="rId43"/>
    <p:sldId id="304" r:id="rId44"/>
    <p:sldId id="305" r:id="rId45"/>
    <p:sldId id="309" r:id="rId46"/>
    <p:sldId id="310" r:id="rId47"/>
    <p:sldId id="306" r:id="rId48"/>
    <p:sldId id="307" r:id="rId49"/>
    <p:sldId id="308" r:id="rId50"/>
    <p:sldId id="290" r:id="rId51"/>
    <p:sldId id="291" r:id="rId5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11/09/2024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09.11.2024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7" Type="http://schemas.openxmlformats.org/officeDocument/2006/relationships/image" Target="../media/image168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dirty="0"/>
              <a:t>Vary</a:t>
            </a:r>
            <a:r>
              <a:rPr lang="en-GB" dirty="0">
                <a:solidFill>
                  <a:srgbClr val="0070C0"/>
                </a:solidFill>
              </a:rPr>
              <a:t> Number of Samples </a:t>
            </a:r>
            <a:r>
              <a:rPr lang="en-GB" dirty="0"/>
              <a:t>Drawn from Dataset</a:t>
            </a:r>
            <a:endParaRPr lang="en-GB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>
                <a:solidFill>
                  <a:srgbClr val="0070C0"/>
                </a:solidFill>
              </a:rPr>
              <a:t>Sample Size</a:t>
            </a:r>
            <a:endParaRPr lang="en-GB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8CD5B-A203-3041-4182-31B20A9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94B49-2FDA-09B5-FE41-6917F6396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2E92-A4F3-EA0F-190F-949B4015B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29007</TotalTime>
  <Words>1501</Words>
  <Application>Microsoft Office PowerPoint</Application>
  <PresentationFormat>Widescreen</PresentationFormat>
  <Paragraphs>277</Paragraphs>
  <Slides>51</Slides>
  <Notes>5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94</cp:revision>
  <dcterms:created xsi:type="dcterms:W3CDTF">2024-09-22T16:26:10Z</dcterms:created>
  <dcterms:modified xsi:type="dcterms:W3CDTF">2024-11-09T21:54:22Z</dcterms:modified>
</cp:coreProperties>
</file>